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70" r:id="rId14"/>
    <p:sldId id="267" r:id="rId15"/>
    <p:sldId id="271" r:id="rId16"/>
    <p:sldId id="272" r:id="rId17"/>
    <p:sldId id="273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184" y="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23-24\день отца\IMG20231013090723.jpg"/>
          <p:cNvPicPr>
            <a:picLocks noChangeAspect="1" noChangeArrowheads="1"/>
          </p:cNvPicPr>
          <p:nvPr/>
        </p:nvPicPr>
        <p:blipFill>
          <a:blip r:embed="rId3" cstate="print"/>
          <a:srcRect t="3416" r="13588" b="6944"/>
          <a:stretch>
            <a:fillRect/>
          </a:stretch>
        </p:blipFill>
        <p:spPr bwMode="auto">
          <a:xfrm>
            <a:off x="3212976" y="3995936"/>
            <a:ext cx="3031389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23-24\день отца\IMG20231013090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72" y="1331640"/>
            <a:ext cx="4293096" cy="3232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User\Desktop\23-24\день отца\IMG20231013100939.jpg"/>
          <p:cNvPicPr>
            <a:picLocks noChangeAspect="1" noChangeArrowheads="1"/>
          </p:cNvPicPr>
          <p:nvPr/>
        </p:nvPicPr>
        <p:blipFill>
          <a:blip r:embed="rId3" cstate="print"/>
          <a:srcRect l="34991" b="3981"/>
          <a:stretch>
            <a:fillRect/>
          </a:stretch>
        </p:blipFill>
        <p:spPr bwMode="auto">
          <a:xfrm>
            <a:off x="836712" y="1331640"/>
            <a:ext cx="3528392" cy="3923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User\Desktop\23-24\день отца\IMG20231013101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2976" y="3707904"/>
            <a:ext cx="2808816" cy="3730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User\Desktop\23-24\день отца\IMG20231013101816.jpg"/>
          <p:cNvPicPr>
            <a:picLocks noChangeAspect="1" noChangeArrowheads="1"/>
          </p:cNvPicPr>
          <p:nvPr/>
        </p:nvPicPr>
        <p:blipFill>
          <a:blip r:embed="rId3" cstate="print"/>
          <a:srcRect l="16277" t="28132" r="2563" b="1520"/>
          <a:stretch>
            <a:fillRect/>
          </a:stretch>
        </p:blipFill>
        <p:spPr bwMode="auto">
          <a:xfrm>
            <a:off x="980728" y="1547664"/>
            <a:ext cx="2648037" cy="1728192"/>
          </a:xfrm>
          <a:prstGeom prst="rect">
            <a:avLst/>
          </a:prstGeom>
          <a:noFill/>
        </p:spPr>
      </p:pic>
      <p:pic>
        <p:nvPicPr>
          <p:cNvPr id="26627" name="Picture 3" descr="C:\Users\User\Desktop\23-24\день отца\IMG20231013101853.jpg"/>
          <p:cNvPicPr>
            <a:picLocks noChangeAspect="1" noChangeArrowheads="1"/>
          </p:cNvPicPr>
          <p:nvPr/>
        </p:nvPicPr>
        <p:blipFill>
          <a:blip r:embed="rId4" cstate="print"/>
          <a:srcRect t="26283" r="3489"/>
          <a:stretch>
            <a:fillRect/>
          </a:stretch>
        </p:blipFill>
        <p:spPr bwMode="auto">
          <a:xfrm>
            <a:off x="2279148" y="4283968"/>
            <a:ext cx="3301173" cy="3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User\Desktop\23-24\день отца\IMG20231013160038.jpg"/>
          <p:cNvPicPr>
            <a:picLocks noChangeAspect="1" noChangeArrowheads="1"/>
          </p:cNvPicPr>
          <p:nvPr/>
        </p:nvPicPr>
        <p:blipFill>
          <a:blip r:embed="rId3" cstate="print"/>
          <a:srcRect l="20223" t="7012" r="16286" b="2751"/>
          <a:stretch>
            <a:fillRect/>
          </a:stretch>
        </p:blipFill>
        <p:spPr bwMode="auto">
          <a:xfrm>
            <a:off x="908720" y="1259632"/>
            <a:ext cx="2520280" cy="4757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User\Desktop\23-24\день отца\IMG20231013160042.jpg"/>
          <p:cNvPicPr>
            <a:picLocks noChangeAspect="1" noChangeArrowheads="1"/>
          </p:cNvPicPr>
          <p:nvPr/>
        </p:nvPicPr>
        <p:blipFill>
          <a:blip r:embed="rId4" cstate="print"/>
          <a:srcRect l="13333" t="5715" r="14071" b="4418"/>
          <a:stretch>
            <a:fillRect/>
          </a:stretch>
        </p:blipFill>
        <p:spPr bwMode="auto">
          <a:xfrm>
            <a:off x="3284984" y="2627784"/>
            <a:ext cx="2948616" cy="4847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User\Desktop\23-24\день отца\IMG20231013160046.jpg"/>
          <p:cNvPicPr>
            <a:picLocks noChangeAspect="1" noChangeArrowheads="1"/>
          </p:cNvPicPr>
          <p:nvPr/>
        </p:nvPicPr>
        <p:blipFill>
          <a:blip r:embed="rId3" cstate="print"/>
          <a:srcRect l="9606" t="6196" r="7383" b="7672"/>
          <a:stretch>
            <a:fillRect/>
          </a:stretch>
        </p:blipFill>
        <p:spPr bwMode="auto">
          <a:xfrm>
            <a:off x="764704" y="1331640"/>
            <a:ext cx="3528392" cy="2756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 descr="C:\Users\User\Desktop\23-24\день отца\IMG20231013160051.jpg"/>
          <p:cNvPicPr>
            <a:picLocks noChangeAspect="1" noChangeArrowheads="1"/>
          </p:cNvPicPr>
          <p:nvPr/>
        </p:nvPicPr>
        <p:blipFill>
          <a:blip r:embed="rId4" cstate="print"/>
          <a:srcRect l="11856" t="29989" r="15301" b="2380"/>
          <a:stretch>
            <a:fillRect/>
          </a:stretch>
        </p:blipFill>
        <p:spPr bwMode="auto">
          <a:xfrm>
            <a:off x="3140968" y="3374578"/>
            <a:ext cx="3168352" cy="3906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User\Desktop\23-24\день отца\IMG20231013160054.jpg"/>
          <p:cNvPicPr>
            <a:picLocks noChangeAspect="1" noChangeArrowheads="1"/>
          </p:cNvPicPr>
          <p:nvPr/>
        </p:nvPicPr>
        <p:blipFill>
          <a:blip r:embed="rId3" cstate="print"/>
          <a:srcRect l="8903" t="6086" r="9395" b="1639"/>
          <a:stretch>
            <a:fillRect/>
          </a:stretch>
        </p:blipFill>
        <p:spPr bwMode="auto">
          <a:xfrm>
            <a:off x="1052736" y="1475656"/>
            <a:ext cx="2544283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C:\Users\User\Desktop\23-24\день отца\IMG2023101316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4984" y="4067944"/>
            <a:ext cx="2919358" cy="3877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User\Desktop\23-24\день отца\IMG20231013160102.jpg"/>
          <p:cNvPicPr>
            <a:picLocks noChangeAspect="1" noChangeArrowheads="1"/>
          </p:cNvPicPr>
          <p:nvPr/>
        </p:nvPicPr>
        <p:blipFill>
          <a:blip r:embed="rId3" cstate="print"/>
          <a:srcRect l="14563" t="9606" r="9641" b="3307"/>
          <a:stretch>
            <a:fillRect/>
          </a:stretch>
        </p:blipFill>
        <p:spPr bwMode="auto">
          <a:xfrm>
            <a:off x="764704" y="1403648"/>
            <a:ext cx="2520280" cy="3845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675" name="Picture 3" descr="C:\Users\User\Desktop\23-24\день отца\IMG20231013160106.jpg"/>
          <p:cNvPicPr>
            <a:picLocks noChangeAspect="1" noChangeArrowheads="1"/>
          </p:cNvPicPr>
          <p:nvPr/>
        </p:nvPicPr>
        <p:blipFill>
          <a:blip r:embed="rId4" cstate="print"/>
          <a:srcRect l="15906" t="4965" r="11089" b="-1187"/>
          <a:stretch>
            <a:fillRect/>
          </a:stretch>
        </p:blipFill>
        <p:spPr bwMode="auto">
          <a:xfrm>
            <a:off x="2852936" y="4644008"/>
            <a:ext cx="3456384" cy="3430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User\Desktop\23-24\день отца\IMG20231013160111.jpg"/>
          <p:cNvPicPr>
            <a:picLocks noChangeAspect="1" noChangeArrowheads="1"/>
          </p:cNvPicPr>
          <p:nvPr/>
        </p:nvPicPr>
        <p:blipFill>
          <a:blip r:embed="rId3" cstate="print"/>
          <a:srcRect l="13333" t="2936" r="11856" b="3492"/>
          <a:stretch>
            <a:fillRect/>
          </a:stretch>
        </p:blipFill>
        <p:spPr bwMode="auto">
          <a:xfrm>
            <a:off x="620688" y="1547664"/>
            <a:ext cx="2448272" cy="4067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699" name="Picture 3" descr="C:\Users\User\Desktop\23-24\день отца\IMG20231013160116.jpg"/>
          <p:cNvPicPr>
            <a:picLocks noChangeAspect="1" noChangeArrowheads="1"/>
          </p:cNvPicPr>
          <p:nvPr/>
        </p:nvPicPr>
        <p:blipFill>
          <a:blip r:embed="rId4" cstate="print"/>
          <a:srcRect l="19977" t="9051" r="13086" b="4233"/>
          <a:stretch>
            <a:fillRect/>
          </a:stretch>
        </p:blipFill>
        <p:spPr bwMode="auto">
          <a:xfrm>
            <a:off x="3284984" y="2771800"/>
            <a:ext cx="3024336" cy="5203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User\Desktop\23-24\день отца\IMG20231013160121.jpg"/>
          <p:cNvPicPr>
            <a:picLocks noChangeAspect="1" noChangeArrowheads="1"/>
          </p:cNvPicPr>
          <p:nvPr/>
        </p:nvPicPr>
        <p:blipFill>
          <a:blip r:embed="rId3" cstate="print"/>
          <a:srcRect l="8411" t="17945" r="4965" b="1083"/>
          <a:stretch>
            <a:fillRect/>
          </a:stretch>
        </p:blipFill>
        <p:spPr bwMode="auto">
          <a:xfrm>
            <a:off x="1700808" y="1475656"/>
            <a:ext cx="4176464" cy="5184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23-24\день отца\IMG20231013090915.jpg"/>
          <p:cNvPicPr>
            <a:picLocks noChangeAspect="1" noChangeArrowheads="1"/>
          </p:cNvPicPr>
          <p:nvPr/>
        </p:nvPicPr>
        <p:blipFill>
          <a:blip r:embed="rId3" cstate="print"/>
          <a:srcRect l="6934" t="15350" r="2997" b="2565"/>
          <a:stretch>
            <a:fillRect/>
          </a:stretch>
        </p:blipFill>
        <p:spPr bwMode="auto">
          <a:xfrm>
            <a:off x="3140968" y="4283968"/>
            <a:ext cx="309358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esktop\23-24\день отца\IMG20231013090734.jpg"/>
          <p:cNvPicPr>
            <a:picLocks noChangeAspect="1" noChangeArrowheads="1"/>
          </p:cNvPicPr>
          <p:nvPr/>
        </p:nvPicPr>
        <p:blipFill>
          <a:blip r:embed="rId4" cstate="print"/>
          <a:srcRect t="4604"/>
          <a:stretch>
            <a:fillRect/>
          </a:stretch>
        </p:blipFill>
        <p:spPr bwMode="auto">
          <a:xfrm>
            <a:off x="620688" y="1259632"/>
            <a:ext cx="3069047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23-24\день отца\IMG20231013091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1475656"/>
            <a:ext cx="3949280" cy="2973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23-24\день отца\IMG20231013091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68" y="3851920"/>
            <a:ext cx="3181128" cy="422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23-24\день отца\IMG20231013091453.jpg"/>
          <p:cNvPicPr>
            <a:picLocks noChangeAspect="1" noChangeArrowheads="1"/>
          </p:cNvPicPr>
          <p:nvPr/>
        </p:nvPicPr>
        <p:blipFill>
          <a:blip r:embed="rId3" cstate="print"/>
          <a:srcRect t="20223" r="10903"/>
          <a:stretch>
            <a:fillRect/>
          </a:stretch>
        </p:blipFill>
        <p:spPr bwMode="auto">
          <a:xfrm>
            <a:off x="692696" y="1691680"/>
            <a:ext cx="566081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23-24\день отца\IMG20231013091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12" y="1547664"/>
            <a:ext cx="3733256" cy="2810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Desktop\23-24\день отца\IMG20231013091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6832" y="4499992"/>
            <a:ext cx="4367354" cy="3288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23-24\день отца\IMG20231013091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1331640"/>
            <a:ext cx="4176464" cy="3144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Desktop\23-24\день отца\IMG20231013091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848" y="4643161"/>
            <a:ext cx="4237312" cy="3190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23-24\день отца\IMG20231013091829.jpg"/>
          <p:cNvPicPr>
            <a:picLocks noChangeAspect="1" noChangeArrowheads="1"/>
          </p:cNvPicPr>
          <p:nvPr/>
        </p:nvPicPr>
        <p:blipFill>
          <a:blip r:embed="rId3" cstate="print"/>
          <a:srcRect l="2258" t="12756" r="13086" b="7568"/>
          <a:stretch>
            <a:fillRect/>
          </a:stretch>
        </p:blipFill>
        <p:spPr bwMode="auto">
          <a:xfrm rot="16200000">
            <a:off x="1369571" y="1000403"/>
            <a:ext cx="311074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User\Desktop\23-24\день отца\IMG20231013091838.jpg"/>
          <p:cNvPicPr>
            <a:picLocks noChangeAspect="1" noChangeArrowheads="1"/>
          </p:cNvPicPr>
          <p:nvPr/>
        </p:nvPicPr>
        <p:blipFill>
          <a:blip r:embed="rId4" cstate="print"/>
          <a:srcRect l="1318" t="13712" r="12058" b="498"/>
          <a:stretch>
            <a:fillRect/>
          </a:stretch>
        </p:blipFill>
        <p:spPr bwMode="auto">
          <a:xfrm rot="16200000">
            <a:off x="2514990" y="4121745"/>
            <a:ext cx="3312368" cy="4356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23-24\день отца\IMG20231013091846.jpg"/>
          <p:cNvPicPr>
            <a:picLocks noChangeAspect="1" noChangeArrowheads="1"/>
          </p:cNvPicPr>
          <p:nvPr/>
        </p:nvPicPr>
        <p:blipFill>
          <a:blip r:embed="rId3" cstate="print"/>
          <a:srcRect l="1028" t="4974" r="9641" b="3307"/>
          <a:stretch>
            <a:fillRect/>
          </a:stretch>
        </p:blipFill>
        <p:spPr bwMode="auto">
          <a:xfrm rot="16200000">
            <a:off x="1465582" y="918794"/>
            <a:ext cx="306274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User\Desktop\23-24\день отца\IMG20231013091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078215" y="4274713"/>
            <a:ext cx="2689848" cy="3572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-24\день отца\2023-10-13-09-3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80728" y="8316416"/>
            <a:ext cx="5112568" cy="8275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20" y="539552"/>
            <a:ext cx="5400600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Отца!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User\Desktop\23-24\день отца\IMG20231013100428.jpg"/>
          <p:cNvPicPr>
            <a:picLocks noChangeAspect="1" noChangeArrowheads="1"/>
          </p:cNvPicPr>
          <p:nvPr/>
        </p:nvPicPr>
        <p:blipFill>
          <a:blip r:embed="rId3" cstate="print"/>
          <a:srcRect t="13226" r="4907"/>
          <a:stretch>
            <a:fillRect/>
          </a:stretch>
        </p:blipFill>
        <p:spPr bwMode="auto">
          <a:xfrm>
            <a:off x="1052736" y="1331640"/>
            <a:ext cx="4104456" cy="2820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User\Desktop\23-24\день отца\IMG20231013100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68" y="3995936"/>
            <a:ext cx="2749080" cy="3651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136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2023-10-13T04:31:43Z</dcterms:created>
  <dcterms:modified xsi:type="dcterms:W3CDTF">2023-10-13T12:22:22Z</dcterms:modified>
</cp:coreProperties>
</file>